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5F44A-FA2B-2BDB-F4CF-57C3F5ABA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5DA57D-4065-A7A9-8E83-6D2B9EF85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D83B3-E982-61C1-8CB3-062C365E9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DC61-B94A-4442-A9D5-23DA92FCAF9E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4EAF7-C45A-BF32-CAB9-139EC4C6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7D4FE-7652-0B3D-D174-1F158D4BE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11F7-0540-470D-97B5-E8E373B4F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02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FFB08-5A42-1021-D14C-851D47507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08B0E2-3A73-21AC-1DCD-775AF91451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9DB05-5E09-534A-FF9C-76EF49C70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DC61-B94A-4442-A9D5-23DA92FCAF9E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D07C3-BEA6-B139-8A3C-1A31147C4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0C274-3B55-2BD3-EB00-F5FC793B4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11F7-0540-470D-97B5-E8E373B4F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82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72AF00-A0ED-D990-9FF6-C887ABF4D0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AF79D7-4CD5-1182-9908-18AF6C135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41600-0142-E667-3467-0703B7BDC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DC61-B94A-4442-A9D5-23DA92FCAF9E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5A5D7-EB4E-AC6F-5357-E0398BF92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6E0FC-E1E0-F3A5-9176-2EA8F4037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11F7-0540-470D-97B5-E8E373B4F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08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9B1C7-8588-BB16-761E-0137E9C0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E8670-FFEB-EE67-6C96-5C63BC190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97B10-9A24-58D9-91B6-33C6E2E23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DC61-B94A-4442-A9D5-23DA92FCAF9E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2B30B-DF38-B936-94F2-81D73A1C6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CA5A7-3E25-23EE-D646-D1707940F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11F7-0540-470D-97B5-E8E373B4F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88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4DE47-F5D9-BE74-2627-278DB7802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4462C-61B2-CEA4-8B90-274D9E77A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E0A71-799A-DC82-BA2F-D091DCFB7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DC61-B94A-4442-A9D5-23DA92FCAF9E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435C6-8D32-C00C-4255-DF737497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FED2B-5FAA-2202-699F-ED9ABA7BD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11F7-0540-470D-97B5-E8E373B4F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0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87905-7DBC-0B76-4015-443E8F6DE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7D9BB-5514-FFF9-AF0B-9E69E39DAD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8D30D-74DC-206D-40D2-91656C2FE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0A6E0A-7BBA-1BF9-5F51-153CEBCE4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DC61-B94A-4442-A9D5-23DA92FCAF9E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6A7AD5-A484-6891-B9B7-6DEFBFB47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4E9708-9062-E771-92C1-F7E5703F2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11F7-0540-470D-97B5-E8E373B4F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7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8AE50-92D6-9379-ECB6-E4DCD5FFF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974117-833B-FDE9-8C21-AC895E89C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CBC94A-D61A-ED5E-C7C7-82E7C1AA5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DB4192-25D5-51F9-27EE-FAE2CBFE05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46EED7-45BF-866D-1007-C7BF3B9D8D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F83AFA-D1A2-630C-1B25-74D366E6C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DC61-B94A-4442-A9D5-23DA92FCAF9E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93C428-9799-D586-E2E8-4F2C5C8FE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96FCB9-8C00-DE69-8FE7-F6CC9ABE5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11F7-0540-470D-97B5-E8E373B4F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1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68165-A120-C996-C3A9-8777FBC08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CDFE64-4727-F01D-DA4A-240E45A33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DC61-B94A-4442-A9D5-23DA92FCAF9E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73CF25-300F-01C2-530E-41B7F6D1D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CF09F5-FC87-1960-AB29-CAE20C239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11F7-0540-470D-97B5-E8E373B4F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77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1234AB-6763-335F-9CF1-845FD277A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DC61-B94A-4442-A9D5-23DA92FCAF9E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8B4A52-D4CA-2602-53D7-EBE56DEAB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F94E9-4532-6C1B-5D1D-C1F1025DA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11F7-0540-470D-97B5-E8E373B4F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66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2D8E5-6803-2ABA-7330-D64A32E29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A410A-D4BB-4361-646D-4A1B8E0BD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39CDCA-ED2D-F8F4-1071-D90F68BDB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15AD15-C48E-BB99-1385-94C9915E2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DC61-B94A-4442-A9D5-23DA92FCAF9E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982602-1971-B71D-2C27-A81C7297E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EA6570-039A-E03F-651A-0B0FB16EC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11F7-0540-470D-97B5-E8E373B4F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27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7F160-8C31-F7FF-FBE6-804236D74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3F7DD5-1313-2065-F7BD-90B28049EA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CF677A-D4C3-7082-7136-6DDDF164B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80060A-73F1-45B8-E6EE-29B8E10CE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DC61-B94A-4442-A9D5-23DA92FCAF9E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F3F62-F478-A054-8910-ABF5A0252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F187ED-19CA-F960-CA5D-CA25D9261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11F7-0540-470D-97B5-E8E373B4F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3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96CAA9-F2C7-1AA3-558B-DA00A0316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BC23C4-980B-8BDF-02A7-F449EF8A8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DC80-853E-18E5-E8BC-CB8C7FD8D4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1DC61-B94A-4442-A9D5-23DA92FCAF9E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CF678-7477-5397-7E32-00E84AC78C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2DCBC-9476-EB3B-4594-BE5D5BB3BE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D11F7-0540-470D-97B5-E8E373B4F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9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515D2-46B3-43AF-337E-09F58CBAC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9856" y="1995854"/>
            <a:ext cx="4689231" cy="2983551"/>
          </a:xfrm>
        </p:spPr>
        <p:txBody>
          <a:bodyPr>
            <a:normAutofit fontScale="90000"/>
          </a:bodyPr>
          <a:lstStyle/>
          <a:p>
            <a:pPr rtl="1"/>
            <a:r>
              <a:rPr lang="fa-IR" sz="2000" b="1" dirty="0"/>
              <a:t>پادکست طرح پژوهشی</a:t>
            </a:r>
            <a:br>
              <a:rPr lang="fa-IR" sz="2000" dirty="0"/>
            </a:br>
            <a:br>
              <a:rPr lang="fa-IR" sz="2000" dirty="0"/>
            </a:br>
            <a:r>
              <a:rPr lang="fa-IR" sz="2000" b="1" dirty="0">
                <a:cs typeface="B Titr" panose="00000700000000000000" pitchFamily="2" charset="-78"/>
              </a:rPr>
              <a:t>سیاوش سنگی- مریم علی قلیزاده</a:t>
            </a:r>
            <a:br>
              <a:rPr lang="fa-IR" sz="2000" dirty="0"/>
            </a:br>
            <a:br>
              <a:rPr lang="fa-IR" sz="2000" dirty="0"/>
            </a:br>
            <a:r>
              <a:rPr lang="fa-IR" sz="2000" b="1" dirty="0"/>
              <a:t>عنوان مقاله:</a:t>
            </a:r>
            <a:br>
              <a:rPr lang="fa-IR" sz="2000" dirty="0"/>
            </a:br>
            <a:br>
              <a:rPr lang="fa-IR" sz="2000" dirty="0"/>
            </a:br>
            <a:r>
              <a:rPr lang="fa-IR" sz="2000" dirty="0"/>
              <a:t> </a:t>
            </a:r>
            <a:br>
              <a:rPr lang="fa-IR" sz="2000" dirty="0"/>
            </a:br>
            <a:r>
              <a:rPr lang="fa-IR" sz="2000" b="1" dirty="0">
                <a:cs typeface="B Titr" panose="00000700000000000000" pitchFamily="2" charset="-78"/>
              </a:rPr>
              <a:t>بررسی نقش فشار ورید مرکزی در آسیب حاد کلیوی مرتبط با جراحی قلب: یک مطالعه مروری دامنه‌ای</a:t>
            </a:r>
            <a:br>
              <a:rPr lang="fa-IR" sz="2000" b="1" dirty="0">
                <a:cs typeface="2  Nazanin" panose="00000400000000000000" pitchFamily="2" charset="-78"/>
              </a:rPr>
            </a:br>
            <a:br>
              <a:rPr lang="fa-IR" sz="2000" b="1" dirty="0">
                <a:cs typeface="2  Nazanin" panose="00000400000000000000" pitchFamily="2" charset="-78"/>
              </a:rPr>
            </a:br>
            <a:endParaRPr lang="en-US" sz="2000" b="1" dirty="0">
              <a:cs typeface="2 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75021" y="192567"/>
            <a:ext cx="1640794" cy="14425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45ED99-B7A5-8698-2339-E175909B66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3000"/>
                    </a14:imgEffect>
                    <a14:imgEffect>
                      <a14:brightnessContrast contrast="31000"/>
                    </a14:imgEffect>
                  </a14:imgLayer>
                </a14:imgProps>
              </a:ext>
            </a:extLst>
          </a:blip>
          <a:srcRect l="38484" t="14119" r="21926" b="6645"/>
          <a:stretch>
            <a:fillRect/>
          </a:stretch>
        </p:blipFill>
        <p:spPr>
          <a:xfrm>
            <a:off x="0" y="0"/>
            <a:ext cx="7149856" cy="6665433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92E4516-32C6-224F-9A7C-851213EF2D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89671" y="52128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2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4032"/>
    </mc:Choice>
    <mc:Fallback>
      <p:transition spd="slow" advTm="2740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0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39</Words>
  <Application>Microsoft Office PowerPoint</Application>
  <PresentationFormat>Widescreen</PresentationFormat>
  <Paragraphs>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2  Nazanin</vt:lpstr>
      <vt:lpstr>Arial</vt:lpstr>
      <vt:lpstr>B Titr</vt:lpstr>
      <vt:lpstr>Calibri</vt:lpstr>
      <vt:lpstr>Calibri Light</vt:lpstr>
      <vt:lpstr>Office Theme</vt:lpstr>
      <vt:lpstr>پادکست طرح پژوهشی  سیاوش سنگی- مریم علی قلیزاده  عنوان مقاله:    بررسی نقش فشار ورید مرکزی در آسیب حاد کلیوی مرتبط با جراحی قلب: یک مطالعه مروری دامنه‌ای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drvahid zamanzadeh</dc:creator>
  <cp:lastModifiedBy>reviewer</cp:lastModifiedBy>
  <cp:revision>6</cp:revision>
  <dcterms:created xsi:type="dcterms:W3CDTF">2026-06-10T09:29:16Z</dcterms:created>
  <dcterms:modified xsi:type="dcterms:W3CDTF">2026-06-20T05:35:42Z</dcterms:modified>
</cp:coreProperties>
</file>